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" charset="1" panose="00000500000000000000"/>
      <p:regular r:id="rId17"/>
    </p:embeddedFont>
    <p:embeddedFont>
      <p:font typeface="Archivo Black" charset="1" panose="020B0A03020202020B04"/>
      <p:regular r:id="rId18"/>
    </p:embeddedFont>
    <p:embeddedFont>
      <p:font typeface="League Spartan" charset="1" panose="00000800000000000000"/>
      <p:regular r:id="rId19"/>
    </p:embeddedFont>
    <p:embeddedFont>
      <p:font typeface="Sunday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16.png" Type="http://schemas.openxmlformats.org/officeDocument/2006/relationships/image"/><Relationship Id="rId12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7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4303" y="37902"/>
            <a:ext cx="12433266" cy="10287000"/>
          </a:xfrm>
          <a:custGeom>
            <a:avLst/>
            <a:gdLst/>
            <a:ahLst/>
            <a:cxnLst/>
            <a:rect r="r" b="b" t="t" l="l"/>
            <a:pathLst>
              <a:path h="10287000" w="12433266">
                <a:moveTo>
                  <a:pt x="0" y="0"/>
                </a:moveTo>
                <a:lnTo>
                  <a:pt x="12433266" y="0"/>
                </a:lnTo>
                <a:lnTo>
                  <a:pt x="124332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103" t="-23530" r="-110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433266" cy="10287000"/>
          </a:xfrm>
          <a:custGeom>
            <a:avLst/>
            <a:gdLst/>
            <a:ahLst/>
            <a:cxnLst/>
            <a:rect r="r" b="b" t="t" l="l"/>
            <a:pathLst>
              <a:path h="10287000" w="12433266">
                <a:moveTo>
                  <a:pt x="0" y="0"/>
                </a:moveTo>
                <a:lnTo>
                  <a:pt x="12433266" y="0"/>
                </a:lnTo>
                <a:lnTo>
                  <a:pt x="124332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103" t="-23530" r="-110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7573" y="-2232827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3" y="0"/>
                </a:lnTo>
                <a:lnTo>
                  <a:pt x="18535573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71614">
            <a:off x="-4091691" y="7796428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5" y="0"/>
                </a:lnTo>
                <a:lnTo>
                  <a:pt x="10164135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113050">
            <a:off x="-4870163" y="-1581425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39" y="0"/>
                </a:lnTo>
                <a:lnTo>
                  <a:pt x="7175939" y="5758692"/>
                </a:lnTo>
                <a:lnTo>
                  <a:pt x="0" y="575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72334">
            <a:off x="15972244" y="6990940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40" y="0"/>
                </a:lnTo>
                <a:lnTo>
                  <a:pt x="7175940" y="5758691"/>
                </a:lnTo>
                <a:lnTo>
                  <a:pt x="0" y="5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81412">
            <a:off x="-2257634" y="5459382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1" y="0"/>
                </a:lnTo>
                <a:lnTo>
                  <a:pt x="6496021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83759">
            <a:off x="14011289" y="-1696823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2" y="0"/>
                </a:lnTo>
                <a:lnTo>
                  <a:pt x="6496022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67383">
            <a:off x="16366543" y="8269648"/>
            <a:ext cx="2548785" cy="3201274"/>
          </a:xfrm>
          <a:custGeom>
            <a:avLst/>
            <a:gdLst/>
            <a:ahLst/>
            <a:cxnLst/>
            <a:rect r="r" b="b" t="t" l="l"/>
            <a:pathLst>
              <a:path h="3201274" w="2548785">
                <a:moveTo>
                  <a:pt x="0" y="0"/>
                </a:moveTo>
                <a:lnTo>
                  <a:pt x="2548785" y="0"/>
                </a:lnTo>
                <a:lnTo>
                  <a:pt x="2548785" y="3201275"/>
                </a:lnTo>
                <a:lnTo>
                  <a:pt x="0" y="3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357669">
            <a:off x="-1434840" y="105315"/>
            <a:ext cx="2869679" cy="3604317"/>
          </a:xfrm>
          <a:custGeom>
            <a:avLst/>
            <a:gdLst/>
            <a:ahLst/>
            <a:cxnLst/>
            <a:rect r="r" b="b" t="t" l="l"/>
            <a:pathLst>
              <a:path h="3604317" w="2869679">
                <a:moveTo>
                  <a:pt x="0" y="0"/>
                </a:moveTo>
                <a:lnTo>
                  <a:pt x="2869680" y="0"/>
                </a:lnTo>
                <a:lnTo>
                  <a:pt x="2869680" y="3604317"/>
                </a:lnTo>
                <a:lnTo>
                  <a:pt x="0" y="36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77886" y="1850324"/>
            <a:ext cx="14332228" cy="56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4"/>
              </a:lnSpc>
              <a:spcBef>
                <a:spcPct val="0"/>
              </a:spcBef>
            </a:pPr>
            <a:r>
              <a:rPr lang="en-US" sz="3374" spc="55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 Interactive portfolio project using Html, CSS &amp; JavaScript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7886" y="3738747"/>
            <a:ext cx="16852228" cy="3555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2"/>
              </a:lnSpc>
            </a:pPr>
            <a:r>
              <a:rPr lang="en-US" sz="336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😊Student Name:  Shalini R</a:t>
            </a:r>
          </a:p>
          <a:p>
            <a:pPr algn="ctr">
              <a:lnSpc>
                <a:spcPts val="4712"/>
              </a:lnSpc>
            </a:pPr>
            <a:r>
              <a:rPr lang="en-US" sz="336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😊Register No and              </a:t>
            </a:r>
          </a:p>
          <a:p>
            <a:pPr algn="ctr">
              <a:lnSpc>
                <a:spcPts val="4712"/>
              </a:lnSpc>
            </a:pPr>
            <a:r>
              <a:rPr lang="en-US" sz="336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         NMID:  astvu35624U09041.     </a:t>
            </a:r>
          </a:p>
          <a:p>
            <a:pPr algn="ctr">
              <a:lnSpc>
                <a:spcPts val="4712"/>
              </a:lnSpc>
            </a:pPr>
            <a:r>
              <a:rPr lang="en-US" sz="336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😊Department:  BCA 2nd year </a:t>
            </a:r>
          </a:p>
          <a:p>
            <a:pPr algn="ctr">
              <a:lnSpc>
                <a:spcPts val="4712"/>
              </a:lnSpc>
            </a:pPr>
            <a:r>
              <a:rPr lang="en-US" sz="336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                                😊Collage:  Government Arts and science College</a:t>
            </a:r>
          </a:p>
          <a:p>
            <a:pPr algn="ctr">
              <a:lnSpc>
                <a:spcPts val="4712"/>
              </a:lnSpc>
            </a:pPr>
            <a:r>
              <a:rPr lang="en-US" sz="336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                    /Thiruvallur University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33880" y="839453"/>
            <a:ext cx="2372667" cy="82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5"/>
              </a:lnSpc>
              <a:spcBef>
                <a:spcPct val="0"/>
              </a:spcBef>
            </a:pPr>
            <a:r>
              <a:rPr lang="en-US" sz="4839" spc="79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6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3857569" cy="10324902"/>
            <a:chOff x="0" y="0"/>
            <a:chExt cx="31810091" cy="13766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232404" y="50536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7" y="0"/>
                  </a:lnTo>
                  <a:lnTo>
                    <a:pt x="165776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8" y="0"/>
                  </a:lnTo>
                  <a:lnTo>
                    <a:pt x="1657768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3786" y="-14473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0405">
            <a:off x="12177232" y="-1556587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6" y="0"/>
                </a:lnTo>
                <a:lnTo>
                  <a:pt x="10164136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71614">
            <a:off x="-4091691" y="7796428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5" y="0"/>
                </a:lnTo>
                <a:lnTo>
                  <a:pt x="10164135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13050">
            <a:off x="-4870163" y="-1581425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39" y="0"/>
                </a:lnTo>
                <a:lnTo>
                  <a:pt x="7175939" y="5758692"/>
                </a:lnTo>
                <a:lnTo>
                  <a:pt x="0" y="575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2334">
            <a:off x="15972244" y="6990940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40" y="0"/>
                </a:lnTo>
                <a:lnTo>
                  <a:pt x="7175940" y="5758691"/>
                </a:lnTo>
                <a:lnTo>
                  <a:pt x="0" y="5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EDDEC6"/>
            </a:solidFill>
            <a:ln w="19050" cap="sq">
              <a:solidFill>
                <a:srgbClr val="7A513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459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681412">
            <a:off x="-2257634" y="5459382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1" y="0"/>
                </a:lnTo>
                <a:lnTo>
                  <a:pt x="6496021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483759">
            <a:off x="14011289" y="-1696823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2" y="0"/>
                </a:lnTo>
                <a:lnTo>
                  <a:pt x="6496022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067383">
            <a:off x="16366543" y="8269648"/>
            <a:ext cx="2548785" cy="3201274"/>
          </a:xfrm>
          <a:custGeom>
            <a:avLst/>
            <a:gdLst/>
            <a:ahLst/>
            <a:cxnLst/>
            <a:rect r="r" b="b" t="t" l="l"/>
            <a:pathLst>
              <a:path h="3201274" w="2548785">
                <a:moveTo>
                  <a:pt x="0" y="0"/>
                </a:moveTo>
                <a:lnTo>
                  <a:pt x="2548785" y="0"/>
                </a:lnTo>
                <a:lnTo>
                  <a:pt x="2548785" y="3201275"/>
                </a:lnTo>
                <a:lnTo>
                  <a:pt x="0" y="3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357669">
            <a:off x="-1434840" y="105315"/>
            <a:ext cx="2869679" cy="3604317"/>
          </a:xfrm>
          <a:custGeom>
            <a:avLst/>
            <a:gdLst/>
            <a:ahLst/>
            <a:cxnLst/>
            <a:rect r="r" b="b" t="t" l="l"/>
            <a:pathLst>
              <a:path h="3604317" w="2869679">
                <a:moveTo>
                  <a:pt x="0" y="0"/>
                </a:moveTo>
                <a:lnTo>
                  <a:pt x="2869680" y="0"/>
                </a:lnTo>
                <a:lnTo>
                  <a:pt x="2869680" y="3604317"/>
                </a:lnTo>
                <a:lnTo>
                  <a:pt x="0" y="36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032544">
            <a:off x="-875651" y="6077876"/>
            <a:ext cx="2409577" cy="2938509"/>
          </a:xfrm>
          <a:custGeom>
            <a:avLst/>
            <a:gdLst/>
            <a:ahLst/>
            <a:cxnLst/>
            <a:rect r="r" b="b" t="t" l="l"/>
            <a:pathLst>
              <a:path h="2938509" w="2409577">
                <a:moveTo>
                  <a:pt x="0" y="0"/>
                </a:moveTo>
                <a:lnTo>
                  <a:pt x="2409577" y="0"/>
                </a:lnTo>
                <a:lnTo>
                  <a:pt x="2409577" y="2938509"/>
                </a:lnTo>
                <a:lnTo>
                  <a:pt x="0" y="293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591714">
            <a:off x="16507901" y="1053333"/>
            <a:ext cx="2603786" cy="2701023"/>
          </a:xfrm>
          <a:custGeom>
            <a:avLst/>
            <a:gdLst/>
            <a:ahLst/>
            <a:cxnLst/>
            <a:rect r="r" b="b" t="t" l="l"/>
            <a:pathLst>
              <a:path h="2701023" w="2603786">
                <a:moveTo>
                  <a:pt x="0" y="0"/>
                </a:moveTo>
                <a:lnTo>
                  <a:pt x="2603786" y="0"/>
                </a:lnTo>
                <a:lnTo>
                  <a:pt x="2603786" y="2701023"/>
                </a:lnTo>
                <a:lnTo>
                  <a:pt x="0" y="2701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421311" y="166395"/>
            <a:ext cx="7368766" cy="777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2"/>
              </a:lnSpc>
            </a:pPr>
            <a:r>
              <a:rPr lang="en-US" sz="4566" spc="753">
                <a:solidFill>
                  <a:srgbClr val="48331C"/>
                </a:solidFill>
                <a:latin typeface="Sunday"/>
                <a:ea typeface="Sunday"/>
                <a:cs typeface="Sunday"/>
                <a:sym typeface="Sunday"/>
              </a:rPr>
              <a:t>Conclusion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0748" y="2546847"/>
            <a:ext cx="15098069" cy="438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1"/>
              </a:lnSpc>
              <a:spcBef>
                <a:spcPct val="0"/>
              </a:spcBef>
            </a:pPr>
          </a:p>
          <a:p>
            <a:pPr algn="ctr">
              <a:lnSpc>
                <a:spcPts val="4391"/>
              </a:lnSpc>
              <a:spcBef>
                <a:spcPct val="0"/>
              </a:spcBef>
            </a:pPr>
          </a:p>
          <a:p>
            <a:pPr algn="ctr">
              <a:lnSpc>
                <a:spcPts val="4391"/>
              </a:lnSpc>
              <a:spcBef>
                <a:spcPct val="0"/>
              </a:spcBef>
            </a:pPr>
            <a:r>
              <a:rPr lang="en-US" b="true" sz="3136" spc="517">
                <a:solidFill>
                  <a:srgbClr val="4833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Portfolio is a digital resume + project showcase</a:t>
            </a:r>
          </a:p>
          <a:p>
            <a:pPr algn="ctr">
              <a:lnSpc>
                <a:spcPts val="4391"/>
              </a:lnSpc>
              <a:spcBef>
                <a:spcPct val="0"/>
              </a:spcBef>
            </a:pPr>
          </a:p>
          <a:p>
            <a:pPr algn="ctr">
              <a:lnSpc>
                <a:spcPts val="4391"/>
              </a:lnSpc>
              <a:spcBef>
                <a:spcPct val="0"/>
              </a:spcBef>
            </a:pPr>
            <a:r>
              <a:rPr lang="en-US" b="true" sz="3136" spc="517">
                <a:solidFill>
                  <a:srgbClr val="4833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Demonstrates knowledge in web development</a:t>
            </a:r>
          </a:p>
          <a:p>
            <a:pPr algn="ctr">
              <a:lnSpc>
                <a:spcPts val="4391"/>
              </a:lnSpc>
              <a:spcBef>
                <a:spcPct val="0"/>
              </a:spcBef>
            </a:pPr>
          </a:p>
          <a:p>
            <a:pPr algn="ctr">
              <a:lnSpc>
                <a:spcPts val="4391"/>
              </a:lnSpc>
              <a:spcBef>
                <a:spcPct val="0"/>
              </a:spcBef>
            </a:pPr>
            <a:r>
              <a:rPr lang="en-US" b="true" sz="3136" spc="517">
                <a:solidFill>
                  <a:srgbClr val="4833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 be expanded with projects, interactivity, and multimedia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4303" y="37902"/>
            <a:ext cx="12433266" cy="10287000"/>
          </a:xfrm>
          <a:custGeom>
            <a:avLst/>
            <a:gdLst/>
            <a:ahLst/>
            <a:cxnLst/>
            <a:rect r="r" b="b" t="t" l="l"/>
            <a:pathLst>
              <a:path h="10287000" w="12433266">
                <a:moveTo>
                  <a:pt x="0" y="0"/>
                </a:moveTo>
                <a:lnTo>
                  <a:pt x="12433266" y="0"/>
                </a:lnTo>
                <a:lnTo>
                  <a:pt x="124332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103" t="-23530" r="-110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433266" cy="10287000"/>
          </a:xfrm>
          <a:custGeom>
            <a:avLst/>
            <a:gdLst/>
            <a:ahLst/>
            <a:cxnLst/>
            <a:rect r="r" b="b" t="t" l="l"/>
            <a:pathLst>
              <a:path h="10287000" w="12433266">
                <a:moveTo>
                  <a:pt x="0" y="0"/>
                </a:moveTo>
                <a:lnTo>
                  <a:pt x="12433266" y="0"/>
                </a:lnTo>
                <a:lnTo>
                  <a:pt x="124332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103" t="-23530" r="-110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3786" y="-14473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00405">
            <a:off x="12177232" y="-1556587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6" y="0"/>
                </a:lnTo>
                <a:lnTo>
                  <a:pt x="10164136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84898">
            <a:off x="6308619" y="1908454"/>
            <a:ext cx="5743775" cy="7802023"/>
          </a:xfrm>
          <a:custGeom>
            <a:avLst/>
            <a:gdLst/>
            <a:ahLst/>
            <a:cxnLst/>
            <a:rect r="r" b="b" t="t" l="l"/>
            <a:pathLst>
              <a:path h="7802023" w="5743775">
                <a:moveTo>
                  <a:pt x="0" y="0"/>
                </a:moveTo>
                <a:lnTo>
                  <a:pt x="5743775" y="0"/>
                </a:lnTo>
                <a:lnTo>
                  <a:pt x="5743775" y="7802023"/>
                </a:lnTo>
                <a:lnTo>
                  <a:pt x="0" y="7802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71614">
            <a:off x="-4091691" y="7796428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5" y="0"/>
                </a:lnTo>
                <a:lnTo>
                  <a:pt x="10164135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13050">
            <a:off x="-4870163" y="-1581425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39" y="0"/>
                </a:lnTo>
                <a:lnTo>
                  <a:pt x="7175939" y="5758692"/>
                </a:lnTo>
                <a:lnTo>
                  <a:pt x="0" y="5758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2334">
            <a:off x="15972244" y="6990940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40" y="0"/>
                </a:lnTo>
                <a:lnTo>
                  <a:pt x="7175940" y="5758691"/>
                </a:lnTo>
                <a:lnTo>
                  <a:pt x="0" y="5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67383">
            <a:off x="16366543" y="8269648"/>
            <a:ext cx="2548785" cy="3201274"/>
          </a:xfrm>
          <a:custGeom>
            <a:avLst/>
            <a:gdLst/>
            <a:ahLst/>
            <a:cxnLst/>
            <a:rect r="r" b="b" t="t" l="l"/>
            <a:pathLst>
              <a:path h="3201274" w="2548785">
                <a:moveTo>
                  <a:pt x="0" y="0"/>
                </a:moveTo>
                <a:lnTo>
                  <a:pt x="2548785" y="0"/>
                </a:lnTo>
                <a:lnTo>
                  <a:pt x="2548785" y="3201275"/>
                </a:lnTo>
                <a:lnTo>
                  <a:pt x="0" y="3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357669">
            <a:off x="-1434840" y="105315"/>
            <a:ext cx="2869679" cy="3604317"/>
          </a:xfrm>
          <a:custGeom>
            <a:avLst/>
            <a:gdLst/>
            <a:ahLst/>
            <a:cxnLst/>
            <a:rect r="r" b="b" t="t" l="l"/>
            <a:pathLst>
              <a:path h="3604317" w="2869679">
                <a:moveTo>
                  <a:pt x="0" y="0"/>
                </a:moveTo>
                <a:lnTo>
                  <a:pt x="2869680" y="0"/>
                </a:lnTo>
                <a:lnTo>
                  <a:pt x="2869680" y="3604317"/>
                </a:lnTo>
                <a:lnTo>
                  <a:pt x="0" y="36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75462">
            <a:off x="6412513" y="2955701"/>
            <a:ext cx="6795724" cy="5400083"/>
          </a:xfrm>
          <a:custGeom>
            <a:avLst/>
            <a:gdLst/>
            <a:ahLst/>
            <a:cxnLst/>
            <a:rect r="r" b="b" t="t" l="l"/>
            <a:pathLst>
              <a:path h="5400083" w="6795724">
                <a:moveTo>
                  <a:pt x="0" y="0"/>
                </a:moveTo>
                <a:lnTo>
                  <a:pt x="6795724" y="0"/>
                </a:lnTo>
                <a:lnTo>
                  <a:pt x="6795724" y="5400083"/>
                </a:lnTo>
                <a:lnTo>
                  <a:pt x="0" y="54000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584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97860" y="3674246"/>
            <a:ext cx="2409577" cy="2938509"/>
          </a:xfrm>
          <a:custGeom>
            <a:avLst/>
            <a:gdLst/>
            <a:ahLst/>
            <a:cxnLst/>
            <a:rect r="r" b="b" t="t" l="l"/>
            <a:pathLst>
              <a:path h="2938509" w="2409577">
                <a:moveTo>
                  <a:pt x="0" y="0"/>
                </a:moveTo>
                <a:lnTo>
                  <a:pt x="2409577" y="0"/>
                </a:lnTo>
                <a:lnTo>
                  <a:pt x="2409577" y="2938508"/>
                </a:lnTo>
                <a:lnTo>
                  <a:pt x="0" y="29385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1546">
            <a:off x="4475479" y="1688292"/>
            <a:ext cx="9482704" cy="6910416"/>
          </a:xfrm>
          <a:custGeom>
            <a:avLst/>
            <a:gdLst/>
            <a:ahLst/>
            <a:cxnLst/>
            <a:rect r="r" b="b" t="t" l="l"/>
            <a:pathLst>
              <a:path h="6910416" w="9482704">
                <a:moveTo>
                  <a:pt x="0" y="0"/>
                </a:moveTo>
                <a:lnTo>
                  <a:pt x="9482703" y="0"/>
                </a:lnTo>
                <a:lnTo>
                  <a:pt x="9482703" y="6910416"/>
                </a:lnTo>
                <a:lnTo>
                  <a:pt x="0" y="6910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591714">
            <a:off x="12751748" y="1926197"/>
            <a:ext cx="1979080" cy="2052987"/>
          </a:xfrm>
          <a:custGeom>
            <a:avLst/>
            <a:gdLst/>
            <a:ahLst/>
            <a:cxnLst/>
            <a:rect r="r" b="b" t="t" l="l"/>
            <a:pathLst>
              <a:path h="2052987" w="1979080">
                <a:moveTo>
                  <a:pt x="0" y="0"/>
                </a:moveTo>
                <a:lnTo>
                  <a:pt x="1979080" y="0"/>
                </a:lnTo>
                <a:lnTo>
                  <a:pt x="1979080" y="2052987"/>
                </a:lnTo>
                <a:lnTo>
                  <a:pt x="0" y="20529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970577" y="1811240"/>
            <a:ext cx="7688312" cy="5433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21"/>
              </a:lnSpc>
            </a:pPr>
            <a:r>
              <a:rPr lang="en-US" sz="15586" spc="2571">
                <a:solidFill>
                  <a:srgbClr val="48331C"/>
                </a:solidFill>
                <a:latin typeface="Sunday"/>
                <a:ea typeface="Sunday"/>
                <a:cs typeface="Sunday"/>
                <a:sym typeface="Sunday"/>
              </a:rPr>
              <a:t>Thank</a:t>
            </a:r>
          </a:p>
          <a:p>
            <a:pPr algn="ctr">
              <a:lnSpc>
                <a:spcPts val="21821"/>
              </a:lnSpc>
            </a:pPr>
            <a:r>
              <a:rPr lang="en-US" sz="15586" spc="2571">
                <a:solidFill>
                  <a:srgbClr val="48331C"/>
                </a:solidFill>
                <a:latin typeface="Sunday"/>
                <a:ea typeface="Sunday"/>
                <a:cs typeface="Sunday"/>
                <a:sym typeface="Sunday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5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3857569" cy="10324902"/>
            <a:chOff x="0" y="0"/>
            <a:chExt cx="31810091" cy="13766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232404" y="50536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7" y="0"/>
                  </a:lnTo>
                  <a:lnTo>
                    <a:pt x="165776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8" y="0"/>
                  </a:lnTo>
                  <a:lnTo>
                    <a:pt x="1657768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3786" y="-14473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0405">
            <a:off x="12177232" y="-1556587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6" y="0"/>
                </a:lnTo>
                <a:lnTo>
                  <a:pt x="10164136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71614">
            <a:off x="-4091691" y="7796428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5" y="0"/>
                </a:lnTo>
                <a:lnTo>
                  <a:pt x="10164135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13050">
            <a:off x="-4870163" y="-1581425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39" y="0"/>
                </a:lnTo>
                <a:lnTo>
                  <a:pt x="7175939" y="5758692"/>
                </a:lnTo>
                <a:lnTo>
                  <a:pt x="0" y="575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2334">
            <a:off x="15972244" y="6990940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40" y="0"/>
                </a:lnTo>
                <a:lnTo>
                  <a:pt x="7175940" y="5758691"/>
                </a:lnTo>
                <a:lnTo>
                  <a:pt x="0" y="5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1412">
            <a:off x="-2257634" y="5459382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1" y="0"/>
                </a:lnTo>
                <a:lnTo>
                  <a:pt x="6496021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483759">
            <a:off x="14011289" y="-1696823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2" y="0"/>
                </a:lnTo>
                <a:lnTo>
                  <a:pt x="6496022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67383">
            <a:off x="16366543" y="8269648"/>
            <a:ext cx="2548785" cy="3201274"/>
          </a:xfrm>
          <a:custGeom>
            <a:avLst/>
            <a:gdLst/>
            <a:ahLst/>
            <a:cxnLst/>
            <a:rect r="r" b="b" t="t" l="l"/>
            <a:pathLst>
              <a:path h="3201274" w="2548785">
                <a:moveTo>
                  <a:pt x="0" y="0"/>
                </a:moveTo>
                <a:lnTo>
                  <a:pt x="2548785" y="0"/>
                </a:lnTo>
                <a:lnTo>
                  <a:pt x="2548785" y="3201275"/>
                </a:lnTo>
                <a:lnTo>
                  <a:pt x="0" y="3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57669">
            <a:off x="-1434840" y="105315"/>
            <a:ext cx="2869679" cy="3604317"/>
          </a:xfrm>
          <a:custGeom>
            <a:avLst/>
            <a:gdLst/>
            <a:ahLst/>
            <a:cxnLst/>
            <a:rect r="r" b="b" t="t" l="l"/>
            <a:pathLst>
              <a:path h="3604317" w="2869679">
                <a:moveTo>
                  <a:pt x="0" y="0"/>
                </a:moveTo>
                <a:lnTo>
                  <a:pt x="2869680" y="0"/>
                </a:lnTo>
                <a:lnTo>
                  <a:pt x="2869680" y="3604317"/>
                </a:lnTo>
                <a:lnTo>
                  <a:pt x="0" y="36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32544">
            <a:off x="-875651" y="6077876"/>
            <a:ext cx="2409577" cy="2938509"/>
          </a:xfrm>
          <a:custGeom>
            <a:avLst/>
            <a:gdLst/>
            <a:ahLst/>
            <a:cxnLst/>
            <a:rect r="r" b="b" t="t" l="l"/>
            <a:pathLst>
              <a:path h="2938509" w="2409577">
                <a:moveTo>
                  <a:pt x="0" y="0"/>
                </a:moveTo>
                <a:lnTo>
                  <a:pt x="2409577" y="0"/>
                </a:lnTo>
                <a:lnTo>
                  <a:pt x="2409577" y="2938509"/>
                </a:lnTo>
                <a:lnTo>
                  <a:pt x="0" y="293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591714">
            <a:off x="16507901" y="1053333"/>
            <a:ext cx="2603786" cy="2701023"/>
          </a:xfrm>
          <a:custGeom>
            <a:avLst/>
            <a:gdLst/>
            <a:ahLst/>
            <a:cxnLst/>
            <a:rect r="r" b="b" t="t" l="l"/>
            <a:pathLst>
              <a:path h="2701023" w="2603786">
                <a:moveTo>
                  <a:pt x="0" y="0"/>
                </a:moveTo>
                <a:lnTo>
                  <a:pt x="2603786" y="0"/>
                </a:lnTo>
                <a:lnTo>
                  <a:pt x="2603786" y="2701023"/>
                </a:lnTo>
                <a:lnTo>
                  <a:pt x="0" y="2701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614" y="-12949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23786" y="-12949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8614" y="-11425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0376" y="-1407191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3" y="0"/>
                </a:lnTo>
                <a:lnTo>
                  <a:pt x="18535573" y="14828459"/>
                </a:lnTo>
                <a:lnTo>
                  <a:pt x="0" y="148284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00852" y="904875"/>
            <a:ext cx="5737444" cy="109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3"/>
              </a:lnSpc>
              <a:spcBef>
                <a:spcPct val="0"/>
              </a:spcBef>
            </a:pPr>
            <a:r>
              <a:rPr lang="en-US" sz="6431" spc="1061">
                <a:solidFill>
                  <a:srgbClr val="000000"/>
                </a:solidFill>
                <a:latin typeface="Sunday"/>
                <a:ea typeface="Sunday"/>
                <a:cs typeface="Sunday"/>
                <a:sym typeface="Sunday"/>
              </a:rPr>
              <a:t>Agenda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6597" y="2789122"/>
            <a:ext cx="18824175" cy="657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5"/>
              </a:lnSpc>
            </a:pP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</a:t>
            </a: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Statement.     </a:t>
            </a:r>
          </a:p>
          <a:p>
            <a:pPr algn="ctr">
              <a:lnSpc>
                <a:spcPts val="5845"/>
              </a:lnSpc>
            </a:pP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2.</a:t>
            </a: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Overview.         </a:t>
            </a:r>
          </a:p>
          <a:p>
            <a:pPr algn="ctr">
              <a:lnSpc>
                <a:spcPts val="5845"/>
              </a:lnSpc>
            </a:pP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3.</a:t>
            </a: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End Users.                       </a:t>
            </a:r>
          </a:p>
          <a:p>
            <a:pPr algn="ctr">
              <a:lnSpc>
                <a:spcPts val="5845"/>
              </a:lnSpc>
            </a:pP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4.Tools &amp; Technologies.           </a:t>
            </a:r>
          </a:p>
          <a:p>
            <a:pPr algn="ctr">
              <a:lnSpc>
                <a:spcPts val="5845"/>
              </a:lnSpc>
            </a:pP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5.P</a:t>
            </a: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ortfolio Design &amp; Layout.                                                         6.Features &amp; Functionality</a:t>
            </a:r>
          </a:p>
          <a:p>
            <a:pPr algn="ctr">
              <a:lnSpc>
                <a:spcPts val="5845"/>
              </a:lnSpc>
            </a:pP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7.</a:t>
            </a: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Result &amp; Screenshot.        </a:t>
            </a:r>
          </a:p>
          <a:p>
            <a:pPr algn="ctr">
              <a:lnSpc>
                <a:spcPts val="5845"/>
              </a:lnSpc>
            </a:pP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8.</a:t>
            </a: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Conclusion.                      </a:t>
            </a:r>
          </a:p>
          <a:p>
            <a:pPr algn="ctr">
              <a:lnSpc>
                <a:spcPts val="5845"/>
              </a:lnSpc>
            </a:pPr>
            <a:r>
              <a:rPr lang="en-US" sz="4175" spc="68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9.Github Link.                         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5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3857569" cy="10324902"/>
            <a:chOff x="0" y="0"/>
            <a:chExt cx="31810091" cy="13766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232404" y="50536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7" y="0"/>
                  </a:lnTo>
                  <a:lnTo>
                    <a:pt x="165776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8" y="0"/>
                  </a:lnTo>
                  <a:lnTo>
                    <a:pt x="1657768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3786" y="-1447375"/>
            <a:ext cx="14715346" cy="11772277"/>
          </a:xfrm>
          <a:custGeom>
            <a:avLst/>
            <a:gdLst/>
            <a:ahLst/>
            <a:cxnLst/>
            <a:rect r="r" b="b" t="t" l="l"/>
            <a:pathLst>
              <a:path h="11772277" w="14715346">
                <a:moveTo>
                  <a:pt x="0" y="0"/>
                </a:moveTo>
                <a:lnTo>
                  <a:pt x="14715346" y="0"/>
                </a:lnTo>
                <a:lnTo>
                  <a:pt x="14715346" y="11772277"/>
                </a:lnTo>
                <a:lnTo>
                  <a:pt x="0" y="11772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0405">
            <a:off x="12177232" y="-1556587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6" y="0"/>
                </a:lnTo>
                <a:lnTo>
                  <a:pt x="10164136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71614">
            <a:off x="-4091691" y="7796428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5" y="0"/>
                </a:lnTo>
                <a:lnTo>
                  <a:pt x="10164135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13050">
            <a:off x="-4870163" y="-1581425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39" y="0"/>
                </a:lnTo>
                <a:lnTo>
                  <a:pt x="7175939" y="5758692"/>
                </a:lnTo>
                <a:lnTo>
                  <a:pt x="0" y="575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2334">
            <a:off x="15972244" y="6990940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40" y="0"/>
                </a:lnTo>
                <a:lnTo>
                  <a:pt x="7175940" y="5758691"/>
                </a:lnTo>
                <a:lnTo>
                  <a:pt x="0" y="5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1412">
            <a:off x="-2257634" y="5459382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1" y="0"/>
                </a:lnTo>
                <a:lnTo>
                  <a:pt x="6496021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483759">
            <a:off x="14011289" y="-1696823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2" y="0"/>
                </a:lnTo>
                <a:lnTo>
                  <a:pt x="6496022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67383">
            <a:off x="16366543" y="8269648"/>
            <a:ext cx="2548785" cy="3201274"/>
          </a:xfrm>
          <a:custGeom>
            <a:avLst/>
            <a:gdLst/>
            <a:ahLst/>
            <a:cxnLst/>
            <a:rect r="r" b="b" t="t" l="l"/>
            <a:pathLst>
              <a:path h="3201274" w="2548785">
                <a:moveTo>
                  <a:pt x="0" y="0"/>
                </a:moveTo>
                <a:lnTo>
                  <a:pt x="2548785" y="0"/>
                </a:lnTo>
                <a:lnTo>
                  <a:pt x="2548785" y="3201275"/>
                </a:lnTo>
                <a:lnTo>
                  <a:pt x="0" y="3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57669">
            <a:off x="-1434840" y="105315"/>
            <a:ext cx="2869679" cy="3604317"/>
          </a:xfrm>
          <a:custGeom>
            <a:avLst/>
            <a:gdLst/>
            <a:ahLst/>
            <a:cxnLst/>
            <a:rect r="r" b="b" t="t" l="l"/>
            <a:pathLst>
              <a:path h="3604317" w="2869679">
                <a:moveTo>
                  <a:pt x="0" y="0"/>
                </a:moveTo>
                <a:lnTo>
                  <a:pt x="2869680" y="0"/>
                </a:lnTo>
                <a:lnTo>
                  <a:pt x="2869680" y="3604317"/>
                </a:lnTo>
                <a:lnTo>
                  <a:pt x="0" y="36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32544">
            <a:off x="-875651" y="6077876"/>
            <a:ext cx="2409577" cy="2938509"/>
          </a:xfrm>
          <a:custGeom>
            <a:avLst/>
            <a:gdLst/>
            <a:ahLst/>
            <a:cxnLst/>
            <a:rect r="r" b="b" t="t" l="l"/>
            <a:pathLst>
              <a:path h="2938509" w="2409577">
                <a:moveTo>
                  <a:pt x="0" y="0"/>
                </a:moveTo>
                <a:lnTo>
                  <a:pt x="2409577" y="0"/>
                </a:lnTo>
                <a:lnTo>
                  <a:pt x="2409577" y="2938509"/>
                </a:lnTo>
                <a:lnTo>
                  <a:pt x="0" y="293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591714">
            <a:off x="16507901" y="1053333"/>
            <a:ext cx="2603786" cy="2701023"/>
          </a:xfrm>
          <a:custGeom>
            <a:avLst/>
            <a:gdLst/>
            <a:ahLst/>
            <a:cxnLst/>
            <a:rect r="r" b="b" t="t" l="l"/>
            <a:pathLst>
              <a:path h="2701023" w="2603786">
                <a:moveTo>
                  <a:pt x="0" y="0"/>
                </a:moveTo>
                <a:lnTo>
                  <a:pt x="2603786" y="0"/>
                </a:lnTo>
                <a:lnTo>
                  <a:pt x="2603786" y="2701023"/>
                </a:lnTo>
                <a:lnTo>
                  <a:pt x="0" y="2701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966018" y="1080267"/>
            <a:ext cx="6657171" cy="1323578"/>
          </a:xfrm>
          <a:custGeom>
            <a:avLst/>
            <a:gdLst/>
            <a:ahLst/>
            <a:cxnLst/>
            <a:rect r="r" b="b" t="t" l="l"/>
            <a:pathLst>
              <a:path h="1323578" w="6657171">
                <a:moveTo>
                  <a:pt x="0" y="0"/>
                </a:moveTo>
                <a:lnTo>
                  <a:pt x="6657171" y="0"/>
                </a:lnTo>
                <a:lnTo>
                  <a:pt x="6657171" y="1323578"/>
                </a:lnTo>
                <a:lnTo>
                  <a:pt x="0" y="1323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781" t="-528970" r="-13017" b="-8315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64810" y="2736348"/>
            <a:ext cx="6480085" cy="7133938"/>
          </a:xfrm>
          <a:custGeom>
            <a:avLst/>
            <a:gdLst/>
            <a:ahLst/>
            <a:cxnLst/>
            <a:rect r="r" b="b" t="t" l="l"/>
            <a:pathLst>
              <a:path h="7133938" w="6480085">
                <a:moveTo>
                  <a:pt x="0" y="0"/>
                </a:moveTo>
                <a:lnTo>
                  <a:pt x="6480085" y="0"/>
                </a:lnTo>
                <a:lnTo>
                  <a:pt x="6480085" y="7133938"/>
                </a:lnTo>
                <a:lnTo>
                  <a:pt x="0" y="7133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26232" r="-11696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948712" y="2736348"/>
            <a:ext cx="6270082" cy="6902745"/>
          </a:xfrm>
          <a:custGeom>
            <a:avLst/>
            <a:gdLst/>
            <a:ahLst/>
            <a:cxnLst/>
            <a:rect r="r" b="b" t="t" l="l"/>
            <a:pathLst>
              <a:path h="6902745" w="6270082">
                <a:moveTo>
                  <a:pt x="0" y="0"/>
                </a:moveTo>
                <a:lnTo>
                  <a:pt x="6270082" y="0"/>
                </a:lnTo>
                <a:lnTo>
                  <a:pt x="6270082" y="6902744"/>
                </a:lnTo>
                <a:lnTo>
                  <a:pt x="0" y="69027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26232" r="-11696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389121" y="1455875"/>
            <a:ext cx="6112171" cy="61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0"/>
              </a:lnSpc>
              <a:spcBef>
                <a:spcPct val="0"/>
              </a:spcBef>
            </a:pPr>
            <a:r>
              <a:rPr lang="en-US" sz="3614" spc="596">
                <a:solidFill>
                  <a:srgbClr val="000000"/>
                </a:solidFill>
                <a:latin typeface="Sunday"/>
                <a:ea typeface="Sunday"/>
                <a:cs typeface="Sunday"/>
                <a:sym typeface="Sunday"/>
              </a:rPr>
              <a:t>Problem statement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65447" y="3826781"/>
            <a:ext cx="11118503" cy="449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</a:p>
          <a:p>
            <a:pPr algn="ctr">
              <a:lnSpc>
                <a:spcPts val="3230"/>
              </a:lnSpc>
              <a:spcBef>
                <a:spcPct val="0"/>
              </a:spcBef>
            </a:pPr>
          </a:p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sz="2307" spc="38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Students often lack interactive portfolios.</a:t>
            </a:r>
          </a:p>
          <a:p>
            <a:pPr algn="ctr">
              <a:lnSpc>
                <a:spcPts val="3230"/>
              </a:lnSpc>
              <a:spcBef>
                <a:spcPct val="0"/>
              </a:spcBef>
            </a:pPr>
          </a:p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sz="2307" spc="38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Traditional resumes are static &amp; less engaging.</a:t>
            </a:r>
          </a:p>
          <a:p>
            <a:pPr algn="ctr">
              <a:lnSpc>
                <a:spcPts val="3230"/>
              </a:lnSpc>
              <a:spcBef>
                <a:spcPct val="0"/>
              </a:spcBef>
            </a:pPr>
          </a:p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sz="2307" spc="38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Need: A digital, interactive platform to showcase skills.</a:t>
            </a:r>
          </a:p>
          <a:p>
            <a:pPr algn="ctr">
              <a:lnSpc>
                <a:spcPts val="3230"/>
              </a:lnSpc>
              <a:spcBef>
                <a:spcPct val="0"/>
              </a:spcBef>
            </a:pPr>
          </a:p>
          <a:p>
            <a:pPr algn="ctr">
              <a:lnSpc>
                <a:spcPts val="3230"/>
              </a:lnSpc>
              <a:spcBef>
                <a:spcPct val="0"/>
              </a:spcBef>
            </a:pPr>
          </a:p>
          <a:p>
            <a:pPr algn="ctr">
              <a:lnSpc>
                <a:spcPts val="3230"/>
              </a:lnSpc>
              <a:spcBef>
                <a:spcPct val="0"/>
              </a:spcBef>
            </a:pPr>
          </a:p>
          <a:p>
            <a:pPr algn="ctr">
              <a:lnSpc>
                <a:spcPts val="32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3857569" cy="10324902"/>
            <a:chOff x="0" y="0"/>
            <a:chExt cx="31810091" cy="13766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232404" y="50536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7" y="0"/>
                  </a:lnTo>
                  <a:lnTo>
                    <a:pt x="165776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8" y="0"/>
                  </a:lnTo>
                  <a:lnTo>
                    <a:pt x="1657768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3786" y="-14473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0405">
            <a:off x="12177232" y="-1556587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6" y="0"/>
                </a:lnTo>
                <a:lnTo>
                  <a:pt x="10164136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71614">
            <a:off x="-4091691" y="7796428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5" y="0"/>
                </a:lnTo>
                <a:lnTo>
                  <a:pt x="10164135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13050">
            <a:off x="-4870163" y="-1581425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39" y="0"/>
                </a:lnTo>
                <a:lnTo>
                  <a:pt x="7175939" y="5758692"/>
                </a:lnTo>
                <a:lnTo>
                  <a:pt x="0" y="575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2334">
            <a:off x="15972244" y="6990940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40" y="0"/>
                </a:lnTo>
                <a:lnTo>
                  <a:pt x="7175940" y="5758691"/>
                </a:lnTo>
                <a:lnTo>
                  <a:pt x="0" y="5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1412">
            <a:off x="-2257634" y="5459382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1" y="0"/>
                </a:lnTo>
                <a:lnTo>
                  <a:pt x="6496021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483759">
            <a:off x="14011289" y="-1696823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2" y="0"/>
                </a:lnTo>
                <a:lnTo>
                  <a:pt x="6496022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67383">
            <a:off x="16366543" y="8269648"/>
            <a:ext cx="2548785" cy="3201274"/>
          </a:xfrm>
          <a:custGeom>
            <a:avLst/>
            <a:gdLst/>
            <a:ahLst/>
            <a:cxnLst/>
            <a:rect r="r" b="b" t="t" l="l"/>
            <a:pathLst>
              <a:path h="3201274" w="2548785">
                <a:moveTo>
                  <a:pt x="0" y="0"/>
                </a:moveTo>
                <a:lnTo>
                  <a:pt x="2548785" y="0"/>
                </a:lnTo>
                <a:lnTo>
                  <a:pt x="2548785" y="3201275"/>
                </a:lnTo>
                <a:lnTo>
                  <a:pt x="0" y="3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57669">
            <a:off x="-1434840" y="105315"/>
            <a:ext cx="2869679" cy="3604317"/>
          </a:xfrm>
          <a:custGeom>
            <a:avLst/>
            <a:gdLst/>
            <a:ahLst/>
            <a:cxnLst/>
            <a:rect r="r" b="b" t="t" l="l"/>
            <a:pathLst>
              <a:path h="3604317" w="2869679">
                <a:moveTo>
                  <a:pt x="0" y="0"/>
                </a:moveTo>
                <a:lnTo>
                  <a:pt x="2869680" y="0"/>
                </a:lnTo>
                <a:lnTo>
                  <a:pt x="2869680" y="3604317"/>
                </a:lnTo>
                <a:lnTo>
                  <a:pt x="0" y="36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32544">
            <a:off x="-875651" y="6077876"/>
            <a:ext cx="2409577" cy="2938509"/>
          </a:xfrm>
          <a:custGeom>
            <a:avLst/>
            <a:gdLst/>
            <a:ahLst/>
            <a:cxnLst/>
            <a:rect r="r" b="b" t="t" l="l"/>
            <a:pathLst>
              <a:path h="2938509" w="2409577">
                <a:moveTo>
                  <a:pt x="0" y="0"/>
                </a:moveTo>
                <a:lnTo>
                  <a:pt x="2409577" y="0"/>
                </a:lnTo>
                <a:lnTo>
                  <a:pt x="2409577" y="2938509"/>
                </a:lnTo>
                <a:lnTo>
                  <a:pt x="0" y="293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591714">
            <a:off x="16507901" y="1053333"/>
            <a:ext cx="2603786" cy="2701023"/>
          </a:xfrm>
          <a:custGeom>
            <a:avLst/>
            <a:gdLst/>
            <a:ahLst/>
            <a:cxnLst/>
            <a:rect r="r" b="b" t="t" l="l"/>
            <a:pathLst>
              <a:path h="2701023" w="2603786">
                <a:moveTo>
                  <a:pt x="0" y="0"/>
                </a:moveTo>
                <a:lnTo>
                  <a:pt x="2603786" y="0"/>
                </a:lnTo>
                <a:lnTo>
                  <a:pt x="2603786" y="2701023"/>
                </a:lnTo>
                <a:lnTo>
                  <a:pt x="0" y="2701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72032" y="1621259"/>
            <a:ext cx="15543936" cy="8249026"/>
            <a:chOff x="0" y="0"/>
            <a:chExt cx="20725248" cy="10998702"/>
          </a:xfrm>
        </p:grpSpPr>
        <p:sp>
          <p:nvSpPr>
            <p:cNvPr name="Freeform 17" id="17"/>
            <p:cNvSpPr/>
            <p:nvPr/>
          </p:nvSpPr>
          <p:spPr>
            <a:xfrm flipH="false" flipV="false" rot="-5400000">
              <a:off x="8073441" y="-1677740"/>
              <a:ext cx="10974067" cy="14329547"/>
            </a:xfrm>
            <a:custGeom>
              <a:avLst/>
              <a:gdLst/>
              <a:ahLst/>
              <a:cxnLst/>
              <a:rect r="r" b="b" t="t" l="l"/>
              <a:pathLst>
                <a:path h="14329547" w="10974067">
                  <a:moveTo>
                    <a:pt x="0" y="0"/>
                  </a:moveTo>
                  <a:lnTo>
                    <a:pt x="10974067" y="0"/>
                  </a:lnTo>
                  <a:lnTo>
                    <a:pt x="10974067" y="14329547"/>
                  </a:lnTo>
                  <a:lnTo>
                    <a:pt x="0" y="14329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true" rot="-5400000">
              <a:off x="1677740" y="-1653105"/>
              <a:ext cx="10974067" cy="14329547"/>
            </a:xfrm>
            <a:custGeom>
              <a:avLst/>
              <a:gdLst/>
              <a:ahLst/>
              <a:cxnLst/>
              <a:rect r="r" b="b" t="t" l="l"/>
              <a:pathLst>
                <a:path h="14329547" w="10974067">
                  <a:moveTo>
                    <a:pt x="10974067" y="14329546"/>
                  </a:moveTo>
                  <a:lnTo>
                    <a:pt x="0" y="14329546"/>
                  </a:lnTo>
                  <a:lnTo>
                    <a:pt x="0" y="0"/>
                  </a:lnTo>
                  <a:lnTo>
                    <a:pt x="10974067" y="0"/>
                  </a:lnTo>
                  <a:lnTo>
                    <a:pt x="10974067" y="14329546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783023" y="764895"/>
            <a:ext cx="7373102" cy="85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7" spc="826">
                <a:solidFill>
                  <a:srgbClr val="000000"/>
                </a:solidFill>
                <a:latin typeface="Sunday"/>
                <a:ea typeface="Sunday"/>
                <a:cs typeface="Sunday"/>
                <a:sym typeface="Sunday"/>
              </a:rPr>
              <a:t>Project 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19347" y="2880572"/>
            <a:ext cx="14214128" cy="556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  <a:r>
              <a:rPr lang="en-US" sz="2092" spc="34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 Title – Student Attendance System.                                                             </a:t>
            </a: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  <a:r>
              <a:rPr lang="en-US" sz="2092" spc="34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2092" spc="34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 Objective – To simplify and digitalize attendance tracking.                          </a:t>
            </a: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  <a:r>
              <a:rPr lang="en-US" sz="2092" spc="34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 Scope / Features – Record attendance, generate reports, notify absentees.</a:t>
            </a: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  <a:r>
              <a:rPr lang="en-US" sz="2092" spc="34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 Outcome – Saves time, reduces errors, and improves accuracy.                  </a:t>
            </a: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</a:pPr>
          </a:p>
          <a:p>
            <a:pPr algn="ctr">
              <a:lnSpc>
                <a:spcPts val="29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3857569" cy="10324902"/>
            <a:chOff x="0" y="0"/>
            <a:chExt cx="31810091" cy="13766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232404" y="50536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7" y="0"/>
                  </a:lnTo>
                  <a:lnTo>
                    <a:pt x="165776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8" y="0"/>
                  </a:lnTo>
                  <a:lnTo>
                    <a:pt x="1657768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3786" y="-14473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0405">
            <a:off x="12177232" y="-1556587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6" y="0"/>
                </a:lnTo>
                <a:lnTo>
                  <a:pt x="10164136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71614">
            <a:off x="-4091691" y="7796428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5" y="0"/>
                </a:lnTo>
                <a:lnTo>
                  <a:pt x="10164135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13050">
            <a:off x="-4870163" y="-1581425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39" y="0"/>
                </a:lnTo>
                <a:lnTo>
                  <a:pt x="7175939" y="5758692"/>
                </a:lnTo>
                <a:lnTo>
                  <a:pt x="0" y="575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2334">
            <a:off x="15972244" y="6990940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40" y="0"/>
                </a:lnTo>
                <a:lnTo>
                  <a:pt x="7175940" y="5758691"/>
                </a:lnTo>
                <a:lnTo>
                  <a:pt x="0" y="5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540943"/>
            <a:ext cx="16230600" cy="8229600"/>
            <a:chOff x="0" y="0"/>
            <a:chExt cx="812800" cy="4121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EDDEC6"/>
            </a:solidFill>
            <a:ln w="19050" cap="sq">
              <a:solidFill>
                <a:srgbClr val="7A513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459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681412">
            <a:off x="-2257634" y="5459382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1" y="0"/>
                </a:lnTo>
                <a:lnTo>
                  <a:pt x="6496021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483759">
            <a:off x="14011289" y="-1696823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2" y="0"/>
                </a:lnTo>
                <a:lnTo>
                  <a:pt x="6496022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067383">
            <a:off x="16366543" y="8269648"/>
            <a:ext cx="2548785" cy="3201274"/>
          </a:xfrm>
          <a:custGeom>
            <a:avLst/>
            <a:gdLst/>
            <a:ahLst/>
            <a:cxnLst/>
            <a:rect r="r" b="b" t="t" l="l"/>
            <a:pathLst>
              <a:path h="3201274" w="2548785">
                <a:moveTo>
                  <a:pt x="0" y="0"/>
                </a:moveTo>
                <a:lnTo>
                  <a:pt x="2548785" y="0"/>
                </a:lnTo>
                <a:lnTo>
                  <a:pt x="2548785" y="3201275"/>
                </a:lnTo>
                <a:lnTo>
                  <a:pt x="0" y="3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357669">
            <a:off x="-1434840" y="105315"/>
            <a:ext cx="2869679" cy="3604317"/>
          </a:xfrm>
          <a:custGeom>
            <a:avLst/>
            <a:gdLst/>
            <a:ahLst/>
            <a:cxnLst/>
            <a:rect r="r" b="b" t="t" l="l"/>
            <a:pathLst>
              <a:path h="3604317" w="2869679">
                <a:moveTo>
                  <a:pt x="0" y="0"/>
                </a:moveTo>
                <a:lnTo>
                  <a:pt x="2869680" y="0"/>
                </a:lnTo>
                <a:lnTo>
                  <a:pt x="2869680" y="3604317"/>
                </a:lnTo>
                <a:lnTo>
                  <a:pt x="0" y="36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032544">
            <a:off x="-875651" y="6077876"/>
            <a:ext cx="2409577" cy="2938509"/>
          </a:xfrm>
          <a:custGeom>
            <a:avLst/>
            <a:gdLst/>
            <a:ahLst/>
            <a:cxnLst/>
            <a:rect r="r" b="b" t="t" l="l"/>
            <a:pathLst>
              <a:path h="2938509" w="2409577">
                <a:moveTo>
                  <a:pt x="0" y="0"/>
                </a:moveTo>
                <a:lnTo>
                  <a:pt x="2409577" y="0"/>
                </a:lnTo>
                <a:lnTo>
                  <a:pt x="2409577" y="2938509"/>
                </a:lnTo>
                <a:lnTo>
                  <a:pt x="0" y="293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591714">
            <a:off x="16507901" y="1053333"/>
            <a:ext cx="2603786" cy="2701023"/>
          </a:xfrm>
          <a:custGeom>
            <a:avLst/>
            <a:gdLst/>
            <a:ahLst/>
            <a:cxnLst/>
            <a:rect r="r" b="b" t="t" l="l"/>
            <a:pathLst>
              <a:path h="2701023" w="2603786">
                <a:moveTo>
                  <a:pt x="0" y="0"/>
                </a:moveTo>
                <a:lnTo>
                  <a:pt x="2603786" y="0"/>
                </a:lnTo>
                <a:lnTo>
                  <a:pt x="2603786" y="2701023"/>
                </a:lnTo>
                <a:lnTo>
                  <a:pt x="0" y="2701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352968" y="358877"/>
            <a:ext cx="4923529" cy="103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8"/>
              </a:lnSpc>
              <a:spcBef>
                <a:spcPct val="0"/>
              </a:spcBef>
            </a:pPr>
            <a:r>
              <a:rPr lang="en-US" sz="5970" spc="985">
                <a:solidFill>
                  <a:srgbClr val="000000"/>
                </a:solidFill>
                <a:latin typeface="Sunday"/>
                <a:ea typeface="Sunday"/>
                <a:cs typeface="Sunday"/>
                <a:sym typeface="Sunday"/>
              </a:rPr>
              <a:t>End user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77631" y="2480422"/>
            <a:ext cx="12674204" cy="67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6"/>
              </a:lnSpc>
              <a:spcBef>
                <a:spcPct val="0"/>
              </a:spcBef>
            </a:pPr>
          </a:p>
          <a:p>
            <a:pPr algn="ctr" marL="826114" indent="-413057" lvl="1">
              <a:lnSpc>
                <a:spcPts val="5356"/>
              </a:lnSpc>
              <a:spcBef>
                <a:spcPct val="0"/>
              </a:spcBef>
              <a:buAutoNum type="arabicPeriod" startAt="1"/>
            </a:pPr>
            <a:r>
              <a:rPr lang="en-US" b="true" sz="3826" spc="6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People who directly use the system.</a:t>
            </a:r>
          </a:p>
          <a:p>
            <a:pPr algn="ctr" marL="826114" indent="-413057" lvl="1">
              <a:lnSpc>
                <a:spcPts val="5356"/>
              </a:lnSpc>
              <a:spcBef>
                <a:spcPct val="0"/>
              </a:spcBef>
              <a:buAutoNum type="arabicPeriod" startAt="1"/>
            </a:pPr>
            <a:r>
              <a:rPr lang="en-US" b="true" sz="3826" spc="6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They depend on it to meet their needs.</a:t>
            </a:r>
          </a:p>
          <a:p>
            <a:pPr algn="ctr" marL="826114" indent="-413057" lvl="1">
              <a:lnSpc>
                <a:spcPts val="5356"/>
              </a:lnSpc>
              <a:spcBef>
                <a:spcPct val="0"/>
              </a:spcBef>
              <a:buAutoNum type="arabicPeriod" startAt="1"/>
            </a:pPr>
            <a:r>
              <a:rPr lang="en-US" b="true" sz="3826" spc="6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Their feedback improves the project.</a:t>
            </a:r>
          </a:p>
          <a:p>
            <a:pPr algn="ctr" marL="826114" indent="-413057" lvl="1">
              <a:lnSpc>
                <a:spcPts val="5356"/>
              </a:lnSpc>
              <a:spcBef>
                <a:spcPct val="0"/>
              </a:spcBef>
              <a:buAutoNum type="arabicPeriod" startAt="1"/>
            </a:pPr>
            <a:r>
              <a:rPr lang="en-US" b="true" sz="3826" spc="6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Examples: students, customers, farmers, etc.</a:t>
            </a:r>
          </a:p>
          <a:p>
            <a:pPr algn="ctr">
              <a:lnSpc>
                <a:spcPts val="5356"/>
              </a:lnSpc>
              <a:spcBef>
                <a:spcPct val="0"/>
              </a:spcBef>
            </a:pPr>
          </a:p>
          <a:p>
            <a:pPr algn="ctr">
              <a:lnSpc>
                <a:spcPts val="53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FF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3857569" cy="10324902"/>
            <a:chOff x="0" y="0"/>
            <a:chExt cx="31810091" cy="13766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232404" y="50536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7" y="0"/>
                  </a:lnTo>
                  <a:lnTo>
                    <a:pt x="165776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8" y="0"/>
                  </a:lnTo>
                  <a:lnTo>
                    <a:pt x="1657768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3786" y="-14473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0405">
            <a:off x="12177232" y="-1556587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6" y="0"/>
                </a:lnTo>
                <a:lnTo>
                  <a:pt x="10164136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71614">
            <a:off x="-4091691" y="7796428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5" y="0"/>
                </a:lnTo>
                <a:lnTo>
                  <a:pt x="10164135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13050">
            <a:off x="-4870163" y="-1581425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39" y="0"/>
                </a:lnTo>
                <a:lnTo>
                  <a:pt x="7175939" y="5758692"/>
                </a:lnTo>
                <a:lnTo>
                  <a:pt x="0" y="575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2334">
            <a:off x="15972244" y="6990940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40" y="0"/>
                </a:lnTo>
                <a:lnTo>
                  <a:pt x="7175940" y="5758691"/>
                </a:lnTo>
                <a:lnTo>
                  <a:pt x="0" y="5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1412">
            <a:off x="-2257634" y="5459382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1" y="0"/>
                </a:lnTo>
                <a:lnTo>
                  <a:pt x="6496021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483759">
            <a:off x="14011289" y="-1696823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2" y="0"/>
                </a:lnTo>
                <a:lnTo>
                  <a:pt x="6496022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67383">
            <a:off x="16366543" y="8269648"/>
            <a:ext cx="2548785" cy="3201274"/>
          </a:xfrm>
          <a:custGeom>
            <a:avLst/>
            <a:gdLst/>
            <a:ahLst/>
            <a:cxnLst/>
            <a:rect r="r" b="b" t="t" l="l"/>
            <a:pathLst>
              <a:path h="3201274" w="2548785">
                <a:moveTo>
                  <a:pt x="0" y="0"/>
                </a:moveTo>
                <a:lnTo>
                  <a:pt x="2548785" y="0"/>
                </a:lnTo>
                <a:lnTo>
                  <a:pt x="2548785" y="3201275"/>
                </a:lnTo>
                <a:lnTo>
                  <a:pt x="0" y="3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57669">
            <a:off x="-1434840" y="105315"/>
            <a:ext cx="2869679" cy="3604317"/>
          </a:xfrm>
          <a:custGeom>
            <a:avLst/>
            <a:gdLst/>
            <a:ahLst/>
            <a:cxnLst/>
            <a:rect r="r" b="b" t="t" l="l"/>
            <a:pathLst>
              <a:path h="3604317" w="2869679">
                <a:moveTo>
                  <a:pt x="0" y="0"/>
                </a:moveTo>
                <a:lnTo>
                  <a:pt x="2869680" y="0"/>
                </a:lnTo>
                <a:lnTo>
                  <a:pt x="2869680" y="3604317"/>
                </a:lnTo>
                <a:lnTo>
                  <a:pt x="0" y="36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32544">
            <a:off x="-875651" y="6077876"/>
            <a:ext cx="2409577" cy="2938509"/>
          </a:xfrm>
          <a:custGeom>
            <a:avLst/>
            <a:gdLst/>
            <a:ahLst/>
            <a:cxnLst/>
            <a:rect r="r" b="b" t="t" l="l"/>
            <a:pathLst>
              <a:path h="2938509" w="2409577">
                <a:moveTo>
                  <a:pt x="0" y="0"/>
                </a:moveTo>
                <a:lnTo>
                  <a:pt x="2409577" y="0"/>
                </a:lnTo>
                <a:lnTo>
                  <a:pt x="2409577" y="2938509"/>
                </a:lnTo>
                <a:lnTo>
                  <a:pt x="0" y="293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591714">
            <a:off x="16507901" y="1053333"/>
            <a:ext cx="2603786" cy="2701023"/>
          </a:xfrm>
          <a:custGeom>
            <a:avLst/>
            <a:gdLst/>
            <a:ahLst/>
            <a:cxnLst/>
            <a:rect r="r" b="b" t="t" l="l"/>
            <a:pathLst>
              <a:path h="2701023" w="2603786">
                <a:moveTo>
                  <a:pt x="0" y="0"/>
                </a:moveTo>
                <a:lnTo>
                  <a:pt x="2603786" y="0"/>
                </a:lnTo>
                <a:lnTo>
                  <a:pt x="2603786" y="2701023"/>
                </a:lnTo>
                <a:lnTo>
                  <a:pt x="0" y="2701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90376" y="1531229"/>
            <a:ext cx="15543936" cy="8249026"/>
            <a:chOff x="0" y="0"/>
            <a:chExt cx="20725248" cy="10998702"/>
          </a:xfrm>
        </p:grpSpPr>
        <p:sp>
          <p:nvSpPr>
            <p:cNvPr name="Freeform 17" id="17"/>
            <p:cNvSpPr/>
            <p:nvPr/>
          </p:nvSpPr>
          <p:spPr>
            <a:xfrm flipH="false" flipV="false" rot="-5400000">
              <a:off x="8073441" y="-1677740"/>
              <a:ext cx="10974067" cy="14329547"/>
            </a:xfrm>
            <a:custGeom>
              <a:avLst/>
              <a:gdLst/>
              <a:ahLst/>
              <a:cxnLst/>
              <a:rect r="r" b="b" t="t" l="l"/>
              <a:pathLst>
                <a:path h="14329547" w="10974067">
                  <a:moveTo>
                    <a:pt x="0" y="0"/>
                  </a:moveTo>
                  <a:lnTo>
                    <a:pt x="10974067" y="0"/>
                  </a:lnTo>
                  <a:lnTo>
                    <a:pt x="10974067" y="14329547"/>
                  </a:lnTo>
                  <a:lnTo>
                    <a:pt x="0" y="14329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true" rot="-5400000">
              <a:off x="1677740" y="-1653105"/>
              <a:ext cx="10974067" cy="14329547"/>
            </a:xfrm>
            <a:custGeom>
              <a:avLst/>
              <a:gdLst/>
              <a:ahLst/>
              <a:cxnLst/>
              <a:rect r="r" b="b" t="t" l="l"/>
              <a:pathLst>
                <a:path h="14329547" w="10974067">
                  <a:moveTo>
                    <a:pt x="10974067" y="14329546"/>
                  </a:moveTo>
                  <a:lnTo>
                    <a:pt x="0" y="14329546"/>
                  </a:lnTo>
                  <a:lnTo>
                    <a:pt x="0" y="0"/>
                  </a:lnTo>
                  <a:lnTo>
                    <a:pt x="10974067" y="0"/>
                  </a:lnTo>
                  <a:lnTo>
                    <a:pt x="10974067" y="14329546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186758" y="297048"/>
            <a:ext cx="9914483" cy="100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5"/>
              </a:lnSpc>
              <a:spcBef>
                <a:spcPct val="0"/>
              </a:spcBef>
            </a:pPr>
            <a:r>
              <a:rPr lang="en-US" sz="5789" spc="955">
                <a:solidFill>
                  <a:srgbClr val="000000"/>
                </a:solidFill>
                <a:latin typeface="Sunday"/>
                <a:ea typeface="Sunday"/>
                <a:cs typeface="Sunday"/>
                <a:sym typeface="Sunday"/>
              </a:rPr>
              <a:t>Tools &amp; Techniques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96196" y="2891267"/>
            <a:ext cx="12732297" cy="582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9"/>
              </a:lnSpc>
              <a:spcBef>
                <a:spcPct val="0"/>
              </a:spcBef>
            </a:pPr>
          </a:p>
          <a:p>
            <a:pPr algn="ctr">
              <a:lnSpc>
                <a:spcPts val="7729"/>
              </a:lnSpc>
              <a:spcBef>
                <a:spcPct val="0"/>
              </a:spcBef>
            </a:pPr>
            <a:r>
              <a:rPr lang="en-US" sz="5521" spc="9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HTML, CSS, JavaScript</a:t>
            </a:r>
          </a:p>
          <a:p>
            <a:pPr algn="ctr">
              <a:lnSpc>
                <a:spcPts val="7729"/>
              </a:lnSpc>
              <a:spcBef>
                <a:spcPct val="0"/>
              </a:spcBef>
            </a:pPr>
            <a:r>
              <a:rPr lang="en-US" sz="5521" spc="9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Responsive Design</a:t>
            </a:r>
          </a:p>
          <a:p>
            <a:pPr algn="ctr">
              <a:lnSpc>
                <a:spcPts val="7729"/>
              </a:lnSpc>
              <a:spcBef>
                <a:spcPct val="0"/>
              </a:spcBef>
            </a:pPr>
            <a:r>
              <a:rPr lang="en-US" sz="5521" spc="9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Google Fonts &amp; Animations</a:t>
            </a:r>
          </a:p>
          <a:p>
            <a:pPr algn="ctr">
              <a:lnSpc>
                <a:spcPts val="7729"/>
              </a:lnSpc>
              <a:spcBef>
                <a:spcPct val="0"/>
              </a:spcBef>
            </a:pPr>
          </a:p>
          <a:p>
            <a:pPr algn="ctr">
              <a:lnSpc>
                <a:spcPts val="77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3857569" cy="10324902"/>
            <a:chOff x="0" y="0"/>
            <a:chExt cx="31810091" cy="13766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232404" y="50536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7" y="0"/>
                  </a:lnTo>
                  <a:lnTo>
                    <a:pt x="165776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8" y="0"/>
                  </a:lnTo>
                  <a:lnTo>
                    <a:pt x="1657768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3786" y="-14473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0405">
            <a:off x="12177232" y="-1556587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6" y="0"/>
                </a:lnTo>
                <a:lnTo>
                  <a:pt x="10164136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71614">
            <a:off x="-4091691" y="7796428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5" y="0"/>
                </a:lnTo>
                <a:lnTo>
                  <a:pt x="10164135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13050">
            <a:off x="-4870163" y="-1581425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39" y="0"/>
                </a:lnTo>
                <a:lnTo>
                  <a:pt x="7175939" y="5758692"/>
                </a:lnTo>
                <a:lnTo>
                  <a:pt x="0" y="575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2334">
            <a:off x="15972244" y="6990940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40" y="0"/>
                </a:lnTo>
                <a:lnTo>
                  <a:pt x="7175940" y="5758691"/>
                </a:lnTo>
                <a:lnTo>
                  <a:pt x="0" y="5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1412">
            <a:off x="-2257634" y="5459382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1" y="0"/>
                </a:lnTo>
                <a:lnTo>
                  <a:pt x="6496021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483759">
            <a:off x="14011289" y="-1696823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2" y="0"/>
                </a:lnTo>
                <a:lnTo>
                  <a:pt x="6496022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67383">
            <a:off x="16366543" y="8269648"/>
            <a:ext cx="2548785" cy="3201274"/>
          </a:xfrm>
          <a:custGeom>
            <a:avLst/>
            <a:gdLst/>
            <a:ahLst/>
            <a:cxnLst/>
            <a:rect r="r" b="b" t="t" l="l"/>
            <a:pathLst>
              <a:path h="3201274" w="2548785">
                <a:moveTo>
                  <a:pt x="0" y="0"/>
                </a:moveTo>
                <a:lnTo>
                  <a:pt x="2548785" y="0"/>
                </a:lnTo>
                <a:lnTo>
                  <a:pt x="2548785" y="3201275"/>
                </a:lnTo>
                <a:lnTo>
                  <a:pt x="0" y="3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57669">
            <a:off x="-1434840" y="105315"/>
            <a:ext cx="2869679" cy="3604317"/>
          </a:xfrm>
          <a:custGeom>
            <a:avLst/>
            <a:gdLst/>
            <a:ahLst/>
            <a:cxnLst/>
            <a:rect r="r" b="b" t="t" l="l"/>
            <a:pathLst>
              <a:path h="3604317" w="2869679">
                <a:moveTo>
                  <a:pt x="0" y="0"/>
                </a:moveTo>
                <a:lnTo>
                  <a:pt x="2869680" y="0"/>
                </a:lnTo>
                <a:lnTo>
                  <a:pt x="2869680" y="3604317"/>
                </a:lnTo>
                <a:lnTo>
                  <a:pt x="0" y="36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32544">
            <a:off x="-875651" y="6077876"/>
            <a:ext cx="2409577" cy="2938509"/>
          </a:xfrm>
          <a:custGeom>
            <a:avLst/>
            <a:gdLst/>
            <a:ahLst/>
            <a:cxnLst/>
            <a:rect r="r" b="b" t="t" l="l"/>
            <a:pathLst>
              <a:path h="2938509" w="2409577">
                <a:moveTo>
                  <a:pt x="0" y="0"/>
                </a:moveTo>
                <a:lnTo>
                  <a:pt x="2409577" y="0"/>
                </a:lnTo>
                <a:lnTo>
                  <a:pt x="2409577" y="2938509"/>
                </a:lnTo>
                <a:lnTo>
                  <a:pt x="0" y="293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591714">
            <a:off x="16507901" y="1053333"/>
            <a:ext cx="2603786" cy="2701023"/>
          </a:xfrm>
          <a:custGeom>
            <a:avLst/>
            <a:gdLst/>
            <a:ahLst/>
            <a:cxnLst/>
            <a:rect r="r" b="b" t="t" l="l"/>
            <a:pathLst>
              <a:path h="2701023" w="2603786">
                <a:moveTo>
                  <a:pt x="0" y="0"/>
                </a:moveTo>
                <a:lnTo>
                  <a:pt x="2603786" y="0"/>
                </a:lnTo>
                <a:lnTo>
                  <a:pt x="2603786" y="2701023"/>
                </a:lnTo>
                <a:lnTo>
                  <a:pt x="0" y="2701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251853" y="2667425"/>
            <a:ext cx="13136964" cy="6971668"/>
            <a:chOff x="0" y="0"/>
            <a:chExt cx="17515951" cy="9295557"/>
          </a:xfrm>
        </p:grpSpPr>
        <p:sp>
          <p:nvSpPr>
            <p:cNvPr name="Freeform 17" id="17"/>
            <p:cNvSpPr/>
            <p:nvPr/>
          </p:nvSpPr>
          <p:spPr>
            <a:xfrm flipH="false" flipV="false" rot="-5400000">
              <a:off x="6823272" y="-1417942"/>
              <a:ext cx="9274737" cy="12110622"/>
            </a:xfrm>
            <a:custGeom>
              <a:avLst/>
              <a:gdLst/>
              <a:ahLst/>
              <a:cxnLst/>
              <a:rect r="r" b="b" t="t" l="l"/>
              <a:pathLst>
                <a:path h="12110622" w="9274737">
                  <a:moveTo>
                    <a:pt x="0" y="0"/>
                  </a:moveTo>
                  <a:lnTo>
                    <a:pt x="9274737" y="0"/>
                  </a:lnTo>
                  <a:lnTo>
                    <a:pt x="9274737" y="12110622"/>
                  </a:lnTo>
                  <a:lnTo>
                    <a:pt x="0" y="12110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true" rot="-5400000">
              <a:off x="1417942" y="-1397122"/>
              <a:ext cx="9274737" cy="12110622"/>
            </a:xfrm>
            <a:custGeom>
              <a:avLst/>
              <a:gdLst/>
              <a:ahLst/>
              <a:cxnLst/>
              <a:rect r="r" b="b" t="t" l="l"/>
              <a:pathLst>
                <a:path h="12110622" w="9274737">
                  <a:moveTo>
                    <a:pt x="9274738" y="12110621"/>
                  </a:moveTo>
                  <a:lnTo>
                    <a:pt x="0" y="12110621"/>
                  </a:lnTo>
                  <a:lnTo>
                    <a:pt x="0" y="0"/>
                  </a:lnTo>
                  <a:lnTo>
                    <a:pt x="9274738" y="0"/>
                  </a:lnTo>
                  <a:lnTo>
                    <a:pt x="9274738" y="12110621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749604" y="1193146"/>
            <a:ext cx="12141462" cy="89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3"/>
              </a:lnSpc>
              <a:spcBef>
                <a:spcPct val="0"/>
              </a:spcBef>
            </a:pPr>
            <a:r>
              <a:rPr lang="en-US" sz="5188" spc="856">
                <a:solidFill>
                  <a:srgbClr val="000000"/>
                </a:solidFill>
                <a:latin typeface="Sunday"/>
                <a:ea typeface="Sunday"/>
                <a:cs typeface="Sunday"/>
                <a:sym typeface="Sunday"/>
              </a:rPr>
              <a:t>Portfolio Design &amp; Layout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61470" y="3206159"/>
            <a:ext cx="10565061" cy="615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  <a:spcBef>
                <a:spcPct val="0"/>
              </a:spcBef>
            </a:pPr>
            <a:r>
              <a:rPr lang="en-US" sz="2945" spc="48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Portfolio Design &amp; Lay</a:t>
            </a:r>
            <a:r>
              <a:rPr lang="en-US" sz="2945" spc="48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out</a:t>
            </a:r>
          </a:p>
          <a:p>
            <a:pPr algn="ctr">
              <a:lnSpc>
                <a:spcPts val="4123"/>
              </a:lnSpc>
              <a:spcBef>
                <a:spcPct val="0"/>
              </a:spcBef>
            </a:pPr>
          </a:p>
          <a:p>
            <a:pPr algn="ctr">
              <a:lnSpc>
                <a:spcPts val="4123"/>
              </a:lnSpc>
              <a:spcBef>
                <a:spcPct val="0"/>
              </a:spcBef>
            </a:pPr>
            <a:r>
              <a:rPr lang="en-US" sz="2945" spc="48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Modern card-based layout</a:t>
            </a:r>
          </a:p>
          <a:p>
            <a:pPr algn="ctr">
              <a:lnSpc>
                <a:spcPts val="4123"/>
              </a:lnSpc>
              <a:spcBef>
                <a:spcPct val="0"/>
              </a:spcBef>
            </a:pPr>
          </a:p>
          <a:p>
            <a:pPr algn="ctr">
              <a:lnSpc>
                <a:spcPts val="4123"/>
              </a:lnSpc>
              <a:spcBef>
                <a:spcPct val="0"/>
              </a:spcBef>
            </a:pPr>
            <a:r>
              <a:rPr lang="en-US" sz="2945" spc="48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Clean UI with shadows &amp; rounded corners</a:t>
            </a:r>
          </a:p>
          <a:p>
            <a:pPr algn="ctr">
              <a:lnSpc>
                <a:spcPts val="4123"/>
              </a:lnSpc>
              <a:spcBef>
                <a:spcPct val="0"/>
              </a:spcBef>
            </a:pPr>
          </a:p>
          <a:p>
            <a:pPr algn="ctr">
              <a:lnSpc>
                <a:spcPts val="4123"/>
              </a:lnSpc>
              <a:spcBef>
                <a:spcPct val="0"/>
              </a:spcBef>
            </a:pPr>
            <a:r>
              <a:rPr lang="en-US" sz="2945" spc="48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Back-to-top button (smooth UX)</a:t>
            </a:r>
          </a:p>
          <a:p>
            <a:pPr algn="ctr">
              <a:lnSpc>
                <a:spcPts val="4123"/>
              </a:lnSpc>
              <a:spcBef>
                <a:spcPct val="0"/>
              </a:spcBef>
            </a:pPr>
          </a:p>
          <a:p>
            <a:pPr algn="ctr">
              <a:lnSpc>
                <a:spcPts val="4123"/>
              </a:lnSpc>
              <a:spcBef>
                <a:spcPct val="0"/>
              </a:spcBef>
            </a:pPr>
            <a:r>
              <a:rPr lang="en-US" sz="2945" spc="48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Responsive, mobile-friendly design</a:t>
            </a:r>
          </a:p>
          <a:p>
            <a:pPr algn="ctr">
              <a:lnSpc>
                <a:spcPts val="4123"/>
              </a:lnSpc>
              <a:spcBef>
                <a:spcPct val="0"/>
              </a:spcBef>
            </a:pPr>
          </a:p>
          <a:p>
            <a:pPr algn="ctr">
              <a:lnSpc>
                <a:spcPts val="4123"/>
              </a:lnSpc>
              <a:spcBef>
                <a:spcPct val="0"/>
              </a:spcBef>
            </a:pPr>
          </a:p>
          <a:p>
            <a:pPr algn="ctr">
              <a:lnSpc>
                <a:spcPts val="4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3857569" cy="10324902"/>
            <a:chOff x="0" y="0"/>
            <a:chExt cx="31810091" cy="13766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232404" y="50536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7" y="0"/>
                  </a:lnTo>
                  <a:lnTo>
                    <a:pt x="165776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8" y="0"/>
                  </a:lnTo>
                  <a:lnTo>
                    <a:pt x="1657768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3786" y="-14473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0405">
            <a:off x="12177232" y="-1556587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6" y="0"/>
                </a:lnTo>
                <a:lnTo>
                  <a:pt x="10164136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71614">
            <a:off x="-4091691" y="7796428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5" y="0"/>
                </a:lnTo>
                <a:lnTo>
                  <a:pt x="10164135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13050">
            <a:off x="-4870163" y="-1581425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39" y="0"/>
                </a:lnTo>
                <a:lnTo>
                  <a:pt x="7175939" y="5758692"/>
                </a:lnTo>
                <a:lnTo>
                  <a:pt x="0" y="575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2334">
            <a:off x="15972244" y="6990940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40" y="0"/>
                </a:lnTo>
                <a:lnTo>
                  <a:pt x="7175940" y="5758691"/>
                </a:lnTo>
                <a:lnTo>
                  <a:pt x="0" y="5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985448"/>
            <a:ext cx="16082445" cy="7962812"/>
            <a:chOff x="0" y="0"/>
            <a:chExt cx="805381" cy="3987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5381" cy="398764"/>
            </a:xfrm>
            <a:custGeom>
              <a:avLst/>
              <a:gdLst/>
              <a:ahLst/>
              <a:cxnLst/>
              <a:rect r="r" b="b" t="t" l="l"/>
              <a:pathLst>
                <a:path h="398764" w="805381">
                  <a:moveTo>
                    <a:pt x="0" y="0"/>
                  </a:moveTo>
                  <a:lnTo>
                    <a:pt x="805381" y="0"/>
                  </a:lnTo>
                  <a:lnTo>
                    <a:pt x="805381" y="398764"/>
                  </a:lnTo>
                  <a:lnTo>
                    <a:pt x="0" y="398764"/>
                  </a:lnTo>
                  <a:close/>
                </a:path>
              </a:pathLst>
            </a:custGeom>
            <a:solidFill>
              <a:srgbClr val="EDDEC6"/>
            </a:solidFill>
            <a:ln w="19050" cap="sq">
              <a:solidFill>
                <a:srgbClr val="7A513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05381" cy="446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681412">
            <a:off x="-2257634" y="5459382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1" y="0"/>
                </a:lnTo>
                <a:lnTo>
                  <a:pt x="6496021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483759">
            <a:off x="14011289" y="-1696823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2" y="0"/>
                </a:lnTo>
                <a:lnTo>
                  <a:pt x="6496022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067383">
            <a:off x="16366543" y="8269648"/>
            <a:ext cx="2548785" cy="3201274"/>
          </a:xfrm>
          <a:custGeom>
            <a:avLst/>
            <a:gdLst/>
            <a:ahLst/>
            <a:cxnLst/>
            <a:rect r="r" b="b" t="t" l="l"/>
            <a:pathLst>
              <a:path h="3201274" w="2548785">
                <a:moveTo>
                  <a:pt x="0" y="0"/>
                </a:moveTo>
                <a:lnTo>
                  <a:pt x="2548785" y="0"/>
                </a:lnTo>
                <a:lnTo>
                  <a:pt x="2548785" y="3201275"/>
                </a:lnTo>
                <a:lnTo>
                  <a:pt x="0" y="3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357669">
            <a:off x="-1434840" y="105315"/>
            <a:ext cx="2869679" cy="3604317"/>
          </a:xfrm>
          <a:custGeom>
            <a:avLst/>
            <a:gdLst/>
            <a:ahLst/>
            <a:cxnLst/>
            <a:rect r="r" b="b" t="t" l="l"/>
            <a:pathLst>
              <a:path h="3604317" w="2869679">
                <a:moveTo>
                  <a:pt x="0" y="0"/>
                </a:moveTo>
                <a:lnTo>
                  <a:pt x="2869680" y="0"/>
                </a:lnTo>
                <a:lnTo>
                  <a:pt x="2869680" y="3604317"/>
                </a:lnTo>
                <a:lnTo>
                  <a:pt x="0" y="36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032544">
            <a:off x="-875651" y="6077876"/>
            <a:ext cx="2409577" cy="2938509"/>
          </a:xfrm>
          <a:custGeom>
            <a:avLst/>
            <a:gdLst/>
            <a:ahLst/>
            <a:cxnLst/>
            <a:rect r="r" b="b" t="t" l="l"/>
            <a:pathLst>
              <a:path h="2938509" w="2409577">
                <a:moveTo>
                  <a:pt x="0" y="0"/>
                </a:moveTo>
                <a:lnTo>
                  <a:pt x="2409577" y="0"/>
                </a:lnTo>
                <a:lnTo>
                  <a:pt x="2409577" y="2938509"/>
                </a:lnTo>
                <a:lnTo>
                  <a:pt x="0" y="293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591714">
            <a:off x="16507901" y="1053333"/>
            <a:ext cx="2603786" cy="2701023"/>
          </a:xfrm>
          <a:custGeom>
            <a:avLst/>
            <a:gdLst/>
            <a:ahLst/>
            <a:cxnLst/>
            <a:rect r="r" b="b" t="t" l="l"/>
            <a:pathLst>
              <a:path h="2701023" w="2603786">
                <a:moveTo>
                  <a:pt x="0" y="0"/>
                </a:moveTo>
                <a:lnTo>
                  <a:pt x="2603786" y="0"/>
                </a:lnTo>
                <a:lnTo>
                  <a:pt x="2603786" y="2701023"/>
                </a:lnTo>
                <a:lnTo>
                  <a:pt x="0" y="2701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197860" y="933450"/>
            <a:ext cx="11314513" cy="85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  <a:spcBef>
                <a:spcPct val="0"/>
              </a:spcBef>
            </a:pPr>
            <a:r>
              <a:rPr lang="en-US" sz="4991" spc="823">
                <a:solidFill>
                  <a:srgbClr val="000000"/>
                </a:solidFill>
                <a:latin typeface="Sunday"/>
                <a:ea typeface="Sunday"/>
                <a:cs typeface="Sunday"/>
                <a:sym typeface="Sunday"/>
              </a:rPr>
              <a:t>Features &amp; Functionality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1029" y="2934337"/>
            <a:ext cx="14637787" cy="771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3664" spc="60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Feat</a:t>
            </a:r>
            <a:r>
              <a:rPr lang="en-US" sz="3664" spc="60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ures &amp; Functionality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3664" spc="60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Interactive sections (skills, education, etc.)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3664" spc="60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Back-to-top button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3664" spc="60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Year auto-update in footer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</a:p>
          <a:p>
            <a:pPr algn="ctr">
              <a:lnSpc>
                <a:spcPts val="5130"/>
              </a:lnSpc>
              <a:spcBef>
                <a:spcPct val="0"/>
              </a:spcBef>
            </a:pPr>
            <a:r>
              <a:rPr lang="en-US" sz="3664" spc="60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Simple, professional design</a:t>
            </a:r>
          </a:p>
          <a:p>
            <a:pPr algn="ctr">
              <a:lnSpc>
                <a:spcPts val="5130"/>
              </a:lnSpc>
              <a:spcBef>
                <a:spcPct val="0"/>
              </a:spcBef>
            </a:pPr>
          </a:p>
          <a:p>
            <a:pPr algn="ctr">
              <a:lnSpc>
                <a:spcPts val="5130"/>
              </a:lnSpc>
              <a:spcBef>
                <a:spcPct val="0"/>
              </a:spcBef>
            </a:pPr>
          </a:p>
          <a:p>
            <a:pPr algn="ctr">
              <a:lnSpc>
                <a:spcPts val="51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6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3857569" cy="10324902"/>
            <a:chOff x="0" y="0"/>
            <a:chExt cx="31810091" cy="13766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232404" y="50536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7" y="0"/>
                  </a:lnTo>
                  <a:lnTo>
                    <a:pt x="165776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768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577688">
                  <a:moveTo>
                    <a:pt x="0" y="0"/>
                  </a:moveTo>
                  <a:lnTo>
                    <a:pt x="16577688" y="0"/>
                  </a:lnTo>
                  <a:lnTo>
                    <a:pt x="1657768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-1103" t="-23530" r="-110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3786" y="-1447375"/>
            <a:ext cx="18535573" cy="14828458"/>
          </a:xfrm>
          <a:custGeom>
            <a:avLst/>
            <a:gdLst/>
            <a:ahLst/>
            <a:cxnLst/>
            <a:rect r="r" b="b" t="t" l="l"/>
            <a:pathLst>
              <a:path h="14828458" w="18535573">
                <a:moveTo>
                  <a:pt x="0" y="0"/>
                </a:moveTo>
                <a:lnTo>
                  <a:pt x="18535572" y="0"/>
                </a:lnTo>
                <a:lnTo>
                  <a:pt x="18535572" y="14828458"/>
                </a:lnTo>
                <a:lnTo>
                  <a:pt x="0" y="1482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0405">
            <a:off x="12177232" y="-1556587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6" y="0"/>
                </a:lnTo>
                <a:lnTo>
                  <a:pt x="10164136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71614">
            <a:off x="-4091691" y="7796428"/>
            <a:ext cx="10164135" cy="3685328"/>
          </a:xfrm>
          <a:custGeom>
            <a:avLst/>
            <a:gdLst/>
            <a:ahLst/>
            <a:cxnLst/>
            <a:rect r="r" b="b" t="t" l="l"/>
            <a:pathLst>
              <a:path h="3685328" w="10164135">
                <a:moveTo>
                  <a:pt x="0" y="0"/>
                </a:moveTo>
                <a:lnTo>
                  <a:pt x="10164135" y="0"/>
                </a:lnTo>
                <a:lnTo>
                  <a:pt x="10164135" y="3685328"/>
                </a:lnTo>
                <a:lnTo>
                  <a:pt x="0" y="368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13050">
            <a:off x="-4870163" y="-1581425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39" y="0"/>
                </a:lnTo>
                <a:lnTo>
                  <a:pt x="7175939" y="5758692"/>
                </a:lnTo>
                <a:lnTo>
                  <a:pt x="0" y="575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2334">
            <a:off x="15972244" y="6990940"/>
            <a:ext cx="7175939" cy="5758691"/>
          </a:xfrm>
          <a:custGeom>
            <a:avLst/>
            <a:gdLst/>
            <a:ahLst/>
            <a:cxnLst/>
            <a:rect r="r" b="b" t="t" l="l"/>
            <a:pathLst>
              <a:path h="5758691" w="7175939">
                <a:moveTo>
                  <a:pt x="0" y="0"/>
                </a:moveTo>
                <a:lnTo>
                  <a:pt x="7175940" y="0"/>
                </a:lnTo>
                <a:lnTo>
                  <a:pt x="7175940" y="5758691"/>
                </a:lnTo>
                <a:lnTo>
                  <a:pt x="0" y="5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1412">
            <a:off x="-2257634" y="5459382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1" y="0"/>
                </a:lnTo>
                <a:lnTo>
                  <a:pt x="6496021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483759">
            <a:off x="14011289" y="-1696823"/>
            <a:ext cx="6496021" cy="6177482"/>
          </a:xfrm>
          <a:custGeom>
            <a:avLst/>
            <a:gdLst/>
            <a:ahLst/>
            <a:cxnLst/>
            <a:rect r="r" b="b" t="t" l="l"/>
            <a:pathLst>
              <a:path h="6177482" w="6496021">
                <a:moveTo>
                  <a:pt x="0" y="0"/>
                </a:moveTo>
                <a:lnTo>
                  <a:pt x="6496022" y="0"/>
                </a:lnTo>
                <a:lnTo>
                  <a:pt x="6496022" y="6177482"/>
                </a:lnTo>
                <a:lnTo>
                  <a:pt x="0" y="617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669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67383">
            <a:off x="16366543" y="8269648"/>
            <a:ext cx="2548785" cy="3201274"/>
          </a:xfrm>
          <a:custGeom>
            <a:avLst/>
            <a:gdLst/>
            <a:ahLst/>
            <a:cxnLst/>
            <a:rect r="r" b="b" t="t" l="l"/>
            <a:pathLst>
              <a:path h="3201274" w="2548785">
                <a:moveTo>
                  <a:pt x="0" y="0"/>
                </a:moveTo>
                <a:lnTo>
                  <a:pt x="2548785" y="0"/>
                </a:lnTo>
                <a:lnTo>
                  <a:pt x="2548785" y="3201275"/>
                </a:lnTo>
                <a:lnTo>
                  <a:pt x="0" y="3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57669">
            <a:off x="-1434840" y="105315"/>
            <a:ext cx="2869679" cy="3604317"/>
          </a:xfrm>
          <a:custGeom>
            <a:avLst/>
            <a:gdLst/>
            <a:ahLst/>
            <a:cxnLst/>
            <a:rect r="r" b="b" t="t" l="l"/>
            <a:pathLst>
              <a:path h="3604317" w="2869679">
                <a:moveTo>
                  <a:pt x="0" y="0"/>
                </a:moveTo>
                <a:lnTo>
                  <a:pt x="2869680" y="0"/>
                </a:lnTo>
                <a:lnTo>
                  <a:pt x="2869680" y="3604317"/>
                </a:lnTo>
                <a:lnTo>
                  <a:pt x="0" y="36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32544">
            <a:off x="-875651" y="6077876"/>
            <a:ext cx="2409577" cy="2938509"/>
          </a:xfrm>
          <a:custGeom>
            <a:avLst/>
            <a:gdLst/>
            <a:ahLst/>
            <a:cxnLst/>
            <a:rect r="r" b="b" t="t" l="l"/>
            <a:pathLst>
              <a:path h="2938509" w="2409577">
                <a:moveTo>
                  <a:pt x="0" y="0"/>
                </a:moveTo>
                <a:lnTo>
                  <a:pt x="2409577" y="0"/>
                </a:lnTo>
                <a:lnTo>
                  <a:pt x="2409577" y="2938509"/>
                </a:lnTo>
                <a:lnTo>
                  <a:pt x="0" y="2938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591714">
            <a:off x="16507901" y="1053333"/>
            <a:ext cx="2603786" cy="2701023"/>
          </a:xfrm>
          <a:custGeom>
            <a:avLst/>
            <a:gdLst/>
            <a:ahLst/>
            <a:cxnLst/>
            <a:rect r="r" b="b" t="t" l="l"/>
            <a:pathLst>
              <a:path h="2701023" w="2603786">
                <a:moveTo>
                  <a:pt x="0" y="0"/>
                </a:moveTo>
                <a:lnTo>
                  <a:pt x="2603786" y="0"/>
                </a:lnTo>
                <a:lnTo>
                  <a:pt x="2603786" y="2701023"/>
                </a:lnTo>
                <a:lnTo>
                  <a:pt x="0" y="2701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148364" y="2043585"/>
            <a:ext cx="14312488" cy="7595508"/>
            <a:chOff x="0" y="0"/>
            <a:chExt cx="19083317" cy="10127344"/>
          </a:xfrm>
        </p:grpSpPr>
        <p:sp>
          <p:nvSpPr>
            <p:cNvPr name="Freeform 17" id="17"/>
            <p:cNvSpPr/>
            <p:nvPr/>
          </p:nvSpPr>
          <p:spPr>
            <a:xfrm flipH="false" flipV="false" rot="-5400000">
              <a:off x="7433833" y="-1544823"/>
              <a:ext cx="10104661" cy="13194307"/>
            </a:xfrm>
            <a:custGeom>
              <a:avLst/>
              <a:gdLst/>
              <a:ahLst/>
              <a:cxnLst/>
              <a:rect r="r" b="b" t="t" l="l"/>
              <a:pathLst>
                <a:path h="13194307" w="10104661">
                  <a:moveTo>
                    <a:pt x="0" y="0"/>
                  </a:moveTo>
                  <a:lnTo>
                    <a:pt x="10104661" y="0"/>
                  </a:lnTo>
                  <a:lnTo>
                    <a:pt x="10104661" y="13194307"/>
                  </a:lnTo>
                  <a:lnTo>
                    <a:pt x="0" y="13194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true" rot="-5400000">
              <a:off x="1544823" y="-1522140"/>
              <a:ext cx="10104661" cy="13194307"/>
            </a:xfrm>
            <a:custGeom>
              <a:avLst/>
              <a:gdLst/>
              <a:ahLst/>
              <a:cxnLst/>
              <a:rect r="r" b="b" t="t" l="l"/>
              <a:pathLst>
                <a:path h="13194307" w="10104661">
                  <a:moveTo>
                    <a:pt x="10104661" y="13194307"/>
                  </a:moveTo>
                  <a:lnTo>
                    <a:pt x="0" y="13194307"/>
                  </a:lnTo>
                  <a:lnTo>
                    <a:pt x="0" y="0"/>
                  </a:lnTo>
                  <a:lnTo>
                    <a:pt x="10104661" y="0"/>
                  </a:lnTo>
                  <a:lnTo>
                    <a:pt x="10104661" y="13194307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392598" y="1098204"/>
            <a:ext cx="9348690" cy="80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7"/>
              </a:lnSpc>
              <a:spcBef>
                <a:spcPct val="0"/>
              </a:spcBef>
            </a:pPr>
            <a:r>
              <a:rPr lang="en-US" sz="4691" spc="774">
                <a:solidFill>
                  <a:srgbClr val="000000"/>
                </a:solidFill>
                <a:latin typeface="Sunday"/>
                <a:ea typeface="Sunday"/>
                <a:cs typeface="Sunday"/>
                <a:sym typeface="Sunday"/>
              </a:rPr>
              <a:t>Results &amp; screen shot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74759" y="2917929"/>
            <a:ext cx="12584368" cy="672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8"/>
              </a:lnSpc>
              <a:spcBef>
                <a:spcPct val="0"/>
              </a:spcBef>
            </a:pPr>
          </a:p>
          <a:p>
            <a:pPr algn="ctr">
              <a:lnSpc>
                <a:spcPts val="5318"/>
              </a:lnSpc>
              <a:spcBef>
                <a:spcPct val="0"/>
              </a:spcBef>
            </a:pPr>
          </a:p>
          <a:p>
            <a:pPr algn="ctr">
              <a:lnSpc>
                <a:spcPts val="5318"/>
              </a:lnSpc>
              <a:spcBef>
                <a:spcPct val="0"/>
              </a:spcBef>
            </a:pPr>
            <a:r>
              <a:rPr lang="en-US" b="true" sz="3799" spc="62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Successfully created a personal interactive portfolio</a:t>
            </a:r>
          </a:p>
          <a:p>
            <a:pPr algn="ctr">
              <a:lnSpc>
                <a:spcPts val="5318"/>
              </a:lnSpc>
              <a:spcBef>
                <a:spcPct val="0"/>
              </a:spcBef>
            </a:pPr>
          </a:p>
          <a:p>
            <a:pPr algn="ctr">
              <a:lnSpc>
                <a:spcPts val="5318"/>
              </a:lnSpc>
              <a:spcBef>
                <a:spcPct val="0"/>
              </a:spcBef>
            </a:pPr>
            <a:r>
              <a:rPr lang="en-US" b="true" sz="3799" spc="62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Show screenshots of the webpage here</a:t>
            </a:r>
          </a:p>
          <a:p>
            <a:pPr algn="ctr">
              <a:lnSpc>
                <a:spcPts val="5318"/>
              </a:lnSpc>
              <a:spcBef>
                <a:spcPct val="0"/>
              </a:spcBef>
            </a:pPr>
          </a:p>
          <a:p>
            <a:pPr algn="ctr">
              <a:lnSpc>
                <a:spcPts val="5318"/>
              </a:lnSpc>
              <a:spcBef>
                <a:spcPct val="0"/>
              </a:spcBef>
            </a:pPr>
          </a:p>
          <a:p>
            <a:pPr algn="ctr">
              <a:lnSpc>
                <a:spcPts val="53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DAGypZsm-bQ</dc:identifier>
  <dcterms:modified xsi:type="dcterms:W3CDTF">2011-08-01T06:04:30Z</dcterms:modified>
  <cp:revision>1</cp:revision>
  <dc:title>Beige and Brown Vintage Group Project Presentation</dc:title>
</cp:coreProperties>
</file>